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755C95"/>
    <a:srgbClr val="2F50FF"/>
    <a:srgbClr val="AC0000"/>
    <a:srgbClr val="66BB04"/>
    <a:srgbClr val="EB08DE"/>
    <a:srgbClr val="FF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6707" autoAdjust="0"/>
  </p:normalViewPr>
  <p:slideViewPr>
    <p:cSldViewPr snapToGrid="0" snapToObjects="1">
      <p:cViewPr>
        <p:scale>
          <a:sx n="200" d="100"/>
          <a:sy n="200" d="100"/>
        </p:scale>
        <p:origin x="-1096" y="-24"/>
      </p:cViewPr>
      <p:guideLst>
        <p:guide orient="horz" pos="2288"/>
        <p:guide pos="28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D2F99-BE20-A942-9C80-E9ADE10559E7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F0E55-BF4E-FD45-A936-99577D045D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</a:t>
            </a:r>
            <a:r>
              <a:rPr lang="en-US" baseline="0" dirty="0" smtClean="0"/>
              <a:t> yellow antibody.  Remove </a:t>
            </a:r>
            <a:r>
              <a:rPr lang="en-US" baseline="0" dirty="0" err="1" smtClean="0"/>
              <a:t>eppendorf</a:t>
            </a:r>
            <a:r>
              <a:rPr lang="en-US" baseline="0" dirty="0" smtClean="0"/>
              <a:t> tube and replace with </a:t>
            </a:r>
            <a:r>
              <a:rPr lang="en-US" baseline="0" dirty="0" err="1" smtClean="0"/>
              <a:t>UbiScan</a:t>
            </a:r>
            <a:r>
              <a:rPr lang="en-US" baseline="0" dirty="0" smtClean="0"/>
              <a:t> mass spec/ ribbon image.  Replace ball/ antibody/ peptide image in center to the one where peptide contains green </a:t>
            </a:r>
            <a:r>
              <a:rPr lang="en-US" baseline="0" dirty="0" err="1" smtClean="0"/>
              <a:t>ubiScan</a:t>
            </a:r>
            <a:r>
              <a:rPr lang="en-US" baseline="0" dirty="0" smtClean="0"/>
              <a:t> circles.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F0E55-BF4E-FD45-A936-99577D045D0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yellow</a:t>
            </a:r>
            <a:r>
              <a:rPr lang="en-US" baseline="0" dirty="0" smtClean="0"/>
              <a:t> antibody.  Remove </a:t>
            </a:r>
            <a:r>
              <a:rPr lang="en-US" baseline="0" dirty="0" err="1" smtClean="0"/>
              <a:t>eppendorf</a:t>
            </a:r>
            <a:r>
              <a:rPr lang="en-US" baseline="0" dirty="0" smtClean="0"/>
              <a:t> tube and replace with mass spec/ ribbon image.  Replace ball/ antibody/ peptide image in center to the one where the gray peptides contain orange </a:t>
            </a:r>
            <a:r>
              <a:rPr lang="en-US" baseline="0" dirty="0" err="1" smtClean="0"/>
              <a:t>acetylScan</a:t>
            </a:r>
            <a:r>
              <a:rPr lang="en-US" baseline="0" dirty="0" smtClean="0"/>
              <a:t> circles.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F0E55-BF4E-FD45-A936-99577D045D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60C3-65FE-484D-9478-27AB29946AEC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02145-6524-8744-8724-9998EAEFDF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df"/><Relationship Id="rId4" Type="http://schemas.openxmlformats.org/officeDocument/2006/relationships/image" Target="../media/image2.png"/><Relationship Id="rId5" Type="http://schemas.openxmlformats.org/officeDocument/2006/relationships/image" Target="../media/image3.pdf"/><Relationship Id="rId6" Type="http://schemas.openxmlformats.org/officeDocument/2006/relationships/image" Target="../media/image4.png"/><Relationship Id="rId7" Type="http://schemas.openxmlformats.org/officeDocument/2006/relationships/image" Target="../media/image5.pdf"/><Relationship Id="rId8" Type="http://schemas.openxmlformats.org/officeDocument/2006/relationships/image" Target="../media/image6.png"/><Relationship Id="rId9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5" Type="http://schemas.openxmlformats.org/officeDocument/2006/relationships/image" Target="../media/image10.pdf"/><Relationship Id="rId6" Type="http://schemas.openxmlformats.org/officeDocument/2006/relationships/image" Target="../media/image11.png"/><Relationship Id="rId7" Type="http://schemas.openxmlformats.org/officeDocument/2006/relationships/image" Target="../media/image12.pdf"/><Relationship Id="rId8" Type="http://schemas.openxmlformats.org/officeDocument/2006/relationships/image" Target="../media/image13.png"/><Relationship Id="rId9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UbiScan_PW_colored.ai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16050" y="907878"/>
            <a:ext cx="7600950" cy="56127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8259" y="125025"/>
            <a:ext cx="19373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UbiScan</a:t>
            </a:r>
            <a:r>
              <a:rPr lang="en-US" sz="3200" baseline="30000" dirty="0" smtClean="0"/>
              <a:t>®</a:t>
            </a:r>
            <a:endParaRPr lang="en-US" sz="3200" baseline="30000" dirty="0"/>
          </a:p>
        </p:txBody>
      </p:sp>
      <p:sp>
        <p:nvSpPr>
          <p:cNvPr id="21" name="Rectangle 20"/>
          <p:cNvSpPr/>
          <p:nvPr/>
        </p:nvSpPr>
        <p:spPr>
          <a:xfrm>
            <a:off x="6849692" y="6520652"/>
            <a:ext cx="21673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6">
                    <a:lumMod val="75000"/>
                  </a:schemeClr>
                </a:solidFill>
              </a:rPr>
              <a:t>Image File: </a:t>
            </a:r>
            <a:r>
              <a:rPr lang="en-US" sz="900" dirty="0" err="1" smtClean="0">
                <a:solidFill>
                  <a:schemeClr val="accent6">
                    <a:lumMod val="75000"/>
                  </a:schemeClr>
                </a:solidFill>
              </a:rPr>
              <a:t>UbScan_PW.ai</a:t>
            </a:r>
            <a:endParaRPr lang="en-US" sz="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9320" y="1743467"/>
            <a:ext cx="757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K-GG</a:t>
            </a:r>
            <a:endParaRPr lang="en-US" sz="1400" b="1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679267" y="-8462"/>
            <a:ext cx="1236133" cy="556180"/>
            <a:chOff x="7035800" y="-8462"/>
            <a:chExt cx="1236133" cy="556180"/>
          </a:xfrm>
        </p:grpSpPr>
        <p:sp>
          <p:nvSpPr>
            <p:cNvPr id="30" name="Round Same Side Corner Rectangle 29"/>
            <p:cNvSpPr/>
            <p:nvPr/>
          </p:nvSpPr>
          <p:spPr>
            <a:xfrm flipV="1">
              <a:off x="7035800" y="-8462"/>
              <a:ext cx="1236133" cy="556180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35800" y="109636"/>
              <a:ext cx="1236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FFFF"/>
                  </a:solidFill>
                </a:rPr>
                <a:t>Figure 4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77804" y="709801"/>
            <a:ext cx="13271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Pathway should fade slightly when animations start.</a:t>
            </a:r>
          </a:p>
          <a:p>
            <a:endParaRPr lang="en-US" sz="1200" b="1" dirty="0" smtClean="0">
              <a:solidFill>
                <a:srgbClr val="EB08DE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1: </a:t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 </a:t>
            </a:r>
            <a:r>
              <a:rPr lang="en-US" sz="900" dirty="0" err="1" smtClean="0"/>
              <a:t>UbBand.ai</a:t>
            </a:r>
            <a:r>
              <a:rPr lang="en-US" sz="900" dirty="0" smtClean="0"/>
              <a:t> should come in.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2: </a:t>
            </a:r>
            <a:r>
              <a:rPr lang="en-US" sz="1200" b="1" dirty="0" smtClean="0">
                <a:solidFill>
                  <a:srgbClr val="EB08DE"/>
                </a:solidFill>
              </a:rPr>
              <a:t/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 </a:t>
            </a:r>
            <a:r>
              <a:rPr lang="en-US" sz="900" dirty="0" err="1" smtClean="0"/>
              <a:t>UbScan_Motif.ai</a:t>
            </a:r>
            <a:r>
              <a:rPr lang="en-US" sz="900" dirty="0" smtClean="0"/>
              <a:t> </a:t>
            </a:r>
            <a:r>
              <a:rPr lang="en-US" sz="900" dirty="0" smtClean="0"/>
              <a:t>should come </a:t>
            </a:r>
            <a:r>
              <a:rPr lang="en-US" sz="900" dirty="0" smtClean="0"/>
              <a:t>in with arrow.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3: </a:t>
            </a:r>
            <a:r>
              <a:rPr lang="en-US" sz="1200" b="1" dirty="0" smtClean="0">
                <a:solidFill>
                  <a:srgbClr val="EB08DE"/>
                </a:solidFill>
              </a:rPr>
              <a:t/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</a:t>
            </a:r>
            <a:r>
              <a:rPr lang="en-US" sz="900" dirty="0" smtClean="0"/>
              <a:t> </a:t>
            </a:r>
            <a:r>
              <a:rPr lang="en-US" sz="900" dirty="0" err="1" smtClean="0"/>
              <a:t>UScanStructure.psd</a:t>
            </a:r>
            <a:r>
              <a:rPr lang="en-US" sz="900" dirty="0" smtClean="0"/>
              <a:t> should </a:t>
            </a:r>
            <a:r>
              <a:rPr lang="en-US" sz="900" dirty="0" smtClean="0"/>
              <a:t>come </a:t>
            </a:r>
            <a:r>
              <a:rPr lang="en-US" sz="900" dirty="0" smtClean="0"/>
              <a:t>in with arrow.</a:t>
            </a:r>
            <a:endParaRPr lang="en-US" sz="900" dirty="0" smtClean="0"/>
          </a:p>
          <a:p>
            <a:endParaRPr lang="en-US" sz="900" dirty="0"/>
          </a:p>
        </p:txBody>
      </p:sp>
      <p:pic>
        <p:nvPicPr>
          <p:cNvPr id="26" name="Picture 25" descr="UbBand.ai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822450" y="1575968"/>
            <a:ext cx="2254250" cy="2570636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3947590" y="2362201"/>
            <a:ext cx="2552700" cy="2120899"/>
            <a:chOff x="3947590" y="2362201"/>
            <a:chExt cx="2552700" cy="2120899"/>
          </a:xfrm>
        </p:grpSpPr>
        <p:cxnSp>
          <p:nvCxnSpPr>
            <p:cNvPr id="11" name="Straight Connector 10"/>
            <p:cNvCxnSpPr/>
            <p:nvPr/>
          </p:nvCxnSpPr>
          <p:spPr>
            <a:xfrm rot="10800000">
              <a:off x="3953940" y="2362201"/>
              <a:ext cx="853010" cy="803015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 descr="UbScan_Motif.ai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3947590" y="2781300"/>
              <a:ext cx="2552700" cy="1701800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2883255" y="4146604"/>
            <a:ext cx="2137485" cy="2604880"/>
            <a:chOff x="2883255" y="4146604"/>
            <a:chExt cx="2137485" cy="2604880"/>
          </a:xfrm>
        </p:grpSpPr>
        <p:pic>
          <p:nvPicPr>
            <p:cNvPr id="40" name="Picture 39" descr="UScanStructure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83255" y="4791356"/>
              <a:ext cx="1923695" cy="1960128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 rot="5400000" flipH="1" flipV="1">
              <a:off x="4230165" y="4410129"/>
              <a:ext cx="1054100" cy="527050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cScan_PW_colored.ai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539307" y="692706"/>
            <a:ext cx="7418327" cy="5954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59" y="125025"/>
            <a:ext cx="25110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AcetylScan</a:t>
            </a:r>
            <a:r>
              <a:rPr lang="en-US" sz="3200" baseline="30000" dirty="0" smtClean="0"/>
              <a:t>®</a:t>
            </a:r>
            <a:endParaRPr lang="en-US" sz="3200" baseline="30000" dirty="0"/>
          </a:p>
        </p:txBody>
      </p:sp>
      <p:sp>
        <p:nvSpPr>
          <p:cNvPr id="36" name="Rectangle 35"/>
          <p:cNvSpPr/>
          <p:nvPr/>
        </p:nvSpPr>
        <p:spPr>
          <a:xfrm>
            <a:off x="6438800" y="6449376"/>
            <a:ext cx="25188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rgbClr val="E46C0A"/>
                </a:solidFill>
              </a:rPr>
              <a:t>Image File: </a:t>
            </a:r>
            <a:r>
              <a:rPr lang="en-US" sz="900" dirty="0" err="1" smtClean="0">
                <a:solidFill>
                  <a:srgbClr val="E46C0A"/>
                </a:solidFill>
              </a:rPr>
              <a:t>AcScan_PW.ai</a:t>
            </a:r>
            <a:endParaRPr lang="en-US" sz="900" dirty="0">
              <a:solidFill>
                <a:srgbClr val="E46C0A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679267" y="-8462"/>
            <a:ext cx="1236133" cy="556180"/>
            <a:chOff x="7035800" y="-8462"/>
            <a:chExt cx="1236133" cy="556180"/>
          </a:xfrm>
        </p:grpSpPr>
        <p:sp>
          <p:nvSpPr>
            <p:cNvPr id="48" name="Round Same Side Corner Rectangle 47"/>
            <p:cNvSpPr/>
            <p:nvPr/>
          </p:nvSpPr>
          <p:spPr>
            <a:xfrm flipV="1">
              <a:off x="7035800" y="-8462"/>
              <a:ext cx="1236133" cy="556180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035800" y="109636"/>
              <a:ext cx="1236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FFFF"/>
                  </a:solidFill>
                </a:rPr>
                <a:t>Figure 5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96616" y="692706"/>
            <a:ext cx="1367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Pathway should fade slightly when animations start.</a:t>
            </a:r>
          </a:p>
          <a:p>
            <a:endParaRPr lang="en-US" sz="2000" b="1" dirty="0" smtClean="0">
              <a:solidFill>
                <a:srgbClr val="EB08DE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1: </a:t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 K-</a:t>
            </a:r>
            <a:r>
              <a:rPr lang="en-US" sz="900" dirty="0" err="1" smtClean="0"/>
              <a:t>Ac.ai</a:t>
            </a:r>
            <a:r>
              <a:rPr lang="en-US" sz="900" dirty="0" smtClean="0"/>
              <a:t> should come in.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2: </a:t>
            </a:r>
            <a:r>
              <a:rPr lang="en-US" sz="1200" b="1" dirty="0" smtClean="0">
                <a:solidFill>
                  <a:srgbClr val="EB08DE"/>
                </a:solidFill>
              </a:rPr>
              <a:t/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</a:t>
            </a:r>
            <a:r>
              <a:rPr lang="en-US" sz="900" dirty="0" smtClean="0"/>
              <a:t> </a:t>
            </a:r>
            <a:r>
              <a:rPr lang="en-US" sz="900" dirty="0" err="1" smtClean="0"/>
              <a:t>AcScan_Motif.ai</a:t>
            </a:r>
            <a:r>
              <a:rPr lang="en-US" sz="900" dirty="0" smtClean="0"/>
              <a:t> </a:t>
            </a:r>
            <a:r>
              <a:rPr lang="en-US" sz="900" dirty="0" smtClean="0"/>
              <a:t>should come </a:t>
            </a:r>
            <a:r>
              <a:rPr lang="en-US" sz="900" dirty="0" smtClean="0"/>
              <a:t>in with arrow.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1200" b="1" dirty="0" smtClean="0">
                <a:solidFill>
                  <a:srgbClr val="EB08DE"/>
                </a:solidFill>
              </a:rPr>
              <a:t>Animation 3: </a:t>
            </a:r>
            <a:r>
              <a:rPr lang="en-US" sz="1200" b="1" dirty="0" smtClean="0">
                <a:solidFill>
                  <a:srgbClr val="EB08DE"/>
                </a:solidFill>
              </a:rPr>
              <a:t/>
            </a:r>
            <a:br>
              <a:rPr lang="en-US" sz="1200" b="1" dirty="0" smtClean="0">
                <a:solidFill>
                  <a:srgbClr val="EB08DE"/>
                </a:solidFill>
              </a:rPr>
            </a:br>
            <a:r>
              <a:rPr lang="en-US" sz="900" dirty="0" smtClean="0"/>
              <a:t>Image File:</a:t>
            </a:r>
            <a:r>
              <a:rPr lang="en-US" sz="900" dirty="0" smtClean="0"/>
              <a:t> </a:t>
            </a:r>
            <a:r>
              <a:rPr lang="en-US" sz="900" dirty="0" err="1" smtClean="0"/>
              <a:t>AcScanStructure.psd</a:t>
            </a:r>
            <a:r>
              <a:rPr lang="en-US" sz="900" dirty="0" smtClean="0"/>
              <a:t> should </a:t>
            </a:r>
            <a:r>
              <a:rPr lang="en-US" sz="900" dirty="0" smtClean="0"/>
              <a:t>come </a:t>
            </a:r>
            <a:r>
              <a:rPr lang="en-US" sz="900" dirty="0" smtClean="0"/>
              <a:t>in with arrow.</a:t>
            </a:r>
            <a:endParaRPr lang="en-US" sz="900" dirty="0" smtClean="0"/>
          </a:p>
          <a:p>
            <a:endParaRPr lang="en-US" sz="9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2260600" y="2549708"/>
            <a:ext cx="4042840" cy="1701800"/>
            <a:chOff x="2260600" y="2549708"/>
            <a:chExt cx="4042840" cy="1701800"/>
          </a:xfrm>
        </p:grpSpPr>
        <p:pic>
          <p:nvPicPr>
            <p:cNvPr id="11" name="Picture 10" descr="AcScan_Motif.ai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3750740" y="2549708"/>
              <a:ext cx="2552700" cy="1701800"/>
            </a:xfrm>
            <a:prstGeom prst="rect">
              <a:avLst/>
            </a:prstGeom>
            <a:ln w="0" cap="flat" cmpd="sng" algn="ctr">
              <a:noFill/>
              <a:prstDash val="dash"/>
              <a:round/>
              <a:headEnd type="none" w="med" len="med"/>
              <a:tailEnd type="none" w="med" len="med"/>
            </a:ln>
          </p:spPr>
        </p:pic>
        <p:cxnSp>
          <p:nvCxnSpPr>
            <p:cNvPr id="31" name="Straight Connector 30"/>
            <p:cNvCxnSpPr/>
            <p:nvPr/>
          </p:nvCxnSpPr>
          <p:spPr>
            <a:xfrm rot="10800000">
              <a:off x="2260600" y="2933626"/>
              <a:ext cx="2197102" cy="120724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55" descr="K-Ac.ai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880540" y="1085850"/>
            <a:ext cx="2870200" cy="3273035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1901925" y="3831835"/>
            <a:ext cx="2727228" cy="2946939"/>
            <a:chOff x="1901925" y="3831835"/>
            <a:chExt cx="2727228" cy="2946939"/>
          </a:xfrm>
        </p:grpSpPr>
        <p:pic>
          <p:nvPicPr>
            <p:cNvPr id="62" name="Picture 61" descr="AScanStructure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01925" y="4705918"/>
              <a:ext cx="1990625" cy="2072856"/>
            </a:xfrm>
            <a:prstGeom prst="rect">
              <a:avLst/>
            </a:prstGeom>
          </p:spPr>
        </p:pic>
        <p:cxnSp>
          <p:nvCxnSpPr>
            <p:cNvPr id="35" name="Straight Connector 34"/>
            <p:cNvCxnSpPr/>
            <p:nvPr/>
          </p:nvCxnSpPr>
          <p:spPr>
            <a:xfrm rot="5400000" flipH="1" flipV="1">
              <a:off x="3500244" y="3995542"/>
              <a:ext cx="1292616" cy="965202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4815</TotalTime>
  <Words>192</Words>
  <Application>Microsoft Macintosh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Cell Signaling Technology,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CST User</dc:creator>
  <cp:lastModifiedBy>Kelly Dobben-Annis</cp:lastModifiedBy>
  <cp:revision>84</cp:revision>
  <cp:lastPrinted>2011-04-27T11:56:05Z</cp:lastPrinted>
  <dcterms:created xsi:type="dcterms:W3CDTF">2011-05-17T11:03:30Z</dcterms:created>
  <dcterms:modified xsi:type="dcterms:W3CDTF">2011-05-17T11:44:21Z</dcterms:modified>
</cp:coreProperties>
</file>